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4"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1984342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2361364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370126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1410591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3207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2441691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42574080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3036130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3880351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0C1157-7F0D-4056-925F-5759FA2E7B9E}" type="datetimeFigureOut">
              <a:rPr lang="en-IN" smtClean="0"/>
              <a:t>04/07/2023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3853976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0C1157-7F0D-4056-925F-5759FA2E7B9E}" type="datetimeFigureOut">
              <a:rPr lang="en-IN" smtClean="0"/>
              <a:t>04/07/2023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719141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0C1157-7F0D-4056-925F-5759FA2E7B9E}" type="datetimeFigureOut">
              <a:rPr lang="en-IN" smtClean="0"/>
              <a:t>04/07/2023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39460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0C1157-7F0D-4056-925F-5759FA2E7B9E}" type="datetimeFigureOut">
              <a:rPr lang="en-IN" smtClean="0"/>
              <a:t>04/07/2023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806387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0C1157-7F0D-4056-925F-5759FA2E7B9E}" type="datetimeFigureOut">
              <a:rPr lang="en-IN" smtClean="0"/>
              <a:t>04/07/2023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8865284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0C1157-7F0D-4056-925F-5759FA2E7B9E}" type="datetimeFigureOut">
              <a:rPr lang="en-IN" smtClean="0"/>
              <a:t>04/07/2023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27954407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0C1157-7F0D-4056-925F-5759FA2E7B9E}" type="datetimeFigureOut">
              <a:rPr lang="en-IN" smtClean="0"/>
              <a:t>04/07/2023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A9EEF47-B6E8-4BFD-9FB4-D491B11B68F5}" type="slidenum">
              <a:rPr lang="en-IN" smtClean="0"/>
              <a:t>‹#›</a:t>
            </a:fld>
            <a:endParaRPr lang="en-IN"/>
          </a:p>
        </p:txBody>
      </p:sp>
    </p:spTree>
    <p:extLst>
      <p:ext uri="{BB962C8B-B14F-4D97-AF65-F5344CB8AC3E}">
        <p14:creationId xmlns:p14="http://schemas.microsoft.com/office/powerpoint/2010/main" val="2059062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70C1157-7F0D-4056-925F-5759FA2E7B9E}" type="datetimeFigureOut">
              <a:rPr lang="en-IN" smtClean="0"/>
              <a:t>04/07/2023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4A9EEF47-B6E8-4BFD-9FB4-D491B11B68F5}" type="slidenum">
              <a:rPr lang="en-IN" smtClean="0"/>
              <a:t>‹#›</a:t>
            </a:fld>
            <a:endParaRPr lang="en-IN"/>
          </a:p>
        </p:txBody>
      </p:sp>
    </p:spTree>
    <p:extLst>
      <p:ext uri="{BB962C8B-B14F-4D97-AF65-F5344CB8AC3E}">
        <p14:creationId xmlns:p14="http://schemas.microsoft.com/office/powerpoint/2010/main" val="93459128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mailto:meena.v@dedalus.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32CC4-40C3-C413-5783-5D800ACCB462}"/>
              </a:ext>
            </a:extLst>
          </p:cNvPr>
          <p:cNvSpPr>
            <a:spLocks noGrp="1"/>
          </p:cNvSpPr>
          <p:nvPr>
            <p:ph type="ctrTitle"/>
          </p:nvPr>
        </p:nvSpPr>
        <p:spPr/>
        <p:txBody>
          <a:bodyPr/>
          <a:lstStyle/>
          <a:p>
            <a:r>
              <a:rPr lang="en-US" dirty="0"/>
              <a:t>Stray To Pet</a:t>
            </a:r>
            <a:endParaRPr lang="en-IN" dirty="0"/>
          </a:p>
        </p:txBody>
      </p:sp>
      <p:sp>
        <p:nvSpPr>
          <p:cNvPr id="3" name="Subtitle 2">
            <a:extLst>
              <a:ext uri="{FF2B5EF4-FFF2-40B4-BE49-F238E27FC236}">
                <a16:creationId xmlns:a16="http://schemas.microsoft.com/office/drawing/2014/main" id="{5A17327E-16D7-5E88-6C96-E8BC9D2F4C38}"/>
              </a:ext>
            </a:extLst>
          </p:cNvPr>
          <p:cNvSpPr>
            <a:spLocks noGrp="1"/>
          </p:cNvSpPr>
          <p:nvPr>
            <p:ph type="subTitle" idx="1"/>
          </p:nvPr>
        </p:nvSpPr>
        <p:spPr/>
        <p:txBody>
          <a:bodyPr/>
          <a:lstStyle/>
          <a:p>
            <a:r>
              <a:rPr lang="en-US" b="1" dirty="0">
                <a:solidFill>
                  <a:schemeClr val="tx1"/>
                </a:solidFill>
              </a:rPr>
              <a:t>Meena V</a:t>
            </a:r>
            <a:endParaRPr lang="en-IN" b="1" dirty="0">
              <a:solidFill>
                <a:schemeClr val="tx1"/>
              </a:solidFill>
            </a:endParaRPr>
          </a:p>
        </p:txBody>
      </p:sp>
    </p:spTree>
    <p:extLst>
      <p:ext uri="{BB962C8B-B14F-4D97-AF65-F5344CB8AC3E}">
        <p14:creationId xmlns:p14="http://schemas.microsoft.com/office/powerpoint/2010/main" val="24430910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317F0-BE22-9061-550D-885EE858F873}"/>
              </a:ext>
            </a:extLst>
          </p:cNvPr>
          <p:cNvSpPr>
            <a:spLocks noGrp="1"/>
          </p:cNvSpPr>
          <p:nvPr>
            <p:ph type="title"/>
          </p:nvPr>
        </p:nvSpPr>
        <p:spPr>
          <a:xfrm>
            <a:off x="677334" y="325120"/>
            <a:ext cx="9228666" cy="609600"/>
          </a:xfrm>
        </p:spPr>
        <p:txBody>
          <a:bodyPr>
            <a:normAutofit fontScale="90000"/>
          </a:bodyPr>
          <a:lstStyle/>
          <a:p>
            <a:r>
              <a:rPr lang="en-US" dirty="0"/>
              <a:t>User Adoption I</a:t>
            </a:r>
            <a:endParaRPr lang="en-IN" dirty="0"/>
          </a:p>
        </p:txBody>
      </p:sp>
      <p:pic>
        <p:nvPicPr>
          <p:cNvPr id="5" name="Content Placeholder 4">
            <a:extLst>
              <a:ext uri="{FF2B5EF4-FFF2-40B4-BE49-F238E27FC236}">
                <a16:creationId xmlns:a16="http://schemas.microsoft.com/office/drawing/2014/main" id="{76678498-D172-B668-C897-2FA40308C858}"/>
              </a:ext>
            </a:extLst>
          </p:cNvPr>
          <p:cNvPicPr>
            <a:picLocks noGrp="1" noChangeAspect="1"/>
          </p:cNvPicPr>
          <p:nvPr>
            <p:ph idx="1"/>
          </p:nvPr>
        </p:nvPicPr>
        <p:blipFill>
          <a:blip r:embed="rId2"/>
          <a:stretch>
            <a:fillRect/>
          </a:stretch>
        </p:blipFill>
        <p:spPr>
          <a:xfrm>
            <a:off x="0" y="934720"/>
            <a:ext cx="12191999" cy="5923280"/>
          </a:xfrm>
        </p:spPr>
      </p:pic>
    </p:spTree>
    <p:extLst>
      <p:ext uri="{BB962C8B-B14F-4D97-AF65-F5344CB8AC3E}">
        <p14:creationId xmlns:p14="http://schemas.microsoft.com/office/powerpoint/2010/main" val="868817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14B84-E404-5183-875F-E77128B68D19}"/>
              </a:ext>
            </a:extLst>
          </p:cNvPr>
          <p:cNvSpPr>
            <a:spLocks noGrp="1"/>
          </p:cNvSpPr>
          <p:nvPr>
            <p:ph type="title"/>
          </p:nvPr>
        </p:nvSpPr>
        <p:spPr>
          <a:xfrm>
            <a:off x="535094" y="156238"/>
            <a:ext cx="8873066" cy="737842"/>
          </a:xfrm>
        </p:spPr>
        <p:txBody>
          <a:bodyPr/>
          <a:lstStyle/>
          <a:p>
            <a:r>
              <a:rPr lang="en-US" dirty="0"/>
              <a:t>User Adoption II</a:t>
            </a:r>
            <a:endParaRPr lang="en-IN" dirty="0"/>
          </a:p>
        </p:txBody>
      </p:sp>
      <p:pic>
        <p:nvPicPr>
          <p:cNvPr id="5" name="Content Placeholder 4">
            <a:extLst>
              <a:ext uri="{FF2B5EF4-FFF2-40B4-BE49-F238E27FC236}">
                <a16:creationId xmlns:a16="http://schemas.microsoft.com/office/drawing/2014/main" id="{F352D936-CA15-3908-3891-1CBC28A34544}"/>
              </a:ext>
            </a:extLst>
          </p:cNvPr>
          <p:cNvPicPr>
            <a:picLocks noGrp="1" noChangeAspect="1"/>
          </p:cNvPicPr>
          <p:nvPr>
            <p:ph idx="1"/>
          </p:nvPr>
        </p:nvPicPr>
        <p:blipFill>
          <a:blip r:embed="rId2"/>
          <a:stretch>
            <a:fillRect/>
          </a:stretch>
        </p:blipFill>
        <p:spPr>
          <a:xfrm>
            <a:off x="0" y="894080"/>
            <a:ext cx="12191999" cy="5963920"/>
          </a:xfrm>
        </p:spPr>
      </p:pic>
    </p:spTree>
    <p:extLst>
      <p:ext uri="{BB962C8B-B14F-4D97-AF65-F5344CB8AC3E}">
        <p14:creationId xmlns:p14="http://schemas.microsoft.com/office/powerpoint/2010/main" val="584460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AE0AE-4C2B-E200-BFBF-A48F35556178}"/>
              </a:ext>
            </a:extLst>
          </p:cNvPr>
          <p:cNvSpPr>
            <a:spLocks noGrp="1"/>
          </p:cNvSpPr>
          <p:nvPr>
            <p:ph type="title"/>
          </p:nvPr>
        </p:nvSpPr>
        <p:spPr>
          <a:xfrm>
            <a:off x="677334" y="152400"/>
            <a:ext cx="8596668" cy="664238"/>
          </a:xfrm>
        </p:spPr>
        <p:txBody>
          <a:bodyPr/>
          <a:lstStyle/>
          <a:p>
            <a:r>
              <a:rPr lang="en-US" dirty="0"/>
              <a:t>User Adoption III</a:t>
            </a:r>
            <a:endParaRPr lang="en-IN" dirty="0"/>
          </a:p>
        </p:txBody>
      </p:sp>
      <p:pic>
        <p:nvPicPr>
          <p:cNvPr id="5" name="Content Placeholder 4">
            <a:extLst>
              <a:ext uri="{FF2B5EF4-FFF2-40B4-BE49-F238E27FC236}">
                <a16:creationId xmlns:a16="http://schemas.microsoft.com/office/drawing/2014/main" id="{58DF5F34-8C5F-188F-6B3D-2515B6C33446}"/>
              </a:ext>
            </a:extLst>
          </p:cNvPr>
          <p:cNvPicPr>
            <a:picLocks noGrp="1" noChangeAspect="1"/>
          </p:cNvPicPr>
          <p:nvPr>
            <p:ph idx="1"/>
          </p:nvPr>
        </p:nvPicPr>
        <p:blipFill>
          <a:blip r:embed="rId2"/>
          <a:stretch>
            <a:fillRect/>
          </a:stretch>
        </p:blipFill>
        <p:spPr>
          <a:xfrm>
            <a:off x="0" y="904240"/>
            <a:ext cx="12191999" cy="5953760"/>
          </a:xfrm>
        </p:spPr>
      </p:pic>
    </p:spTree>
    <p:extLst>
      <p:ext uri="{BB962C8B-B14F-4D97-AF65-F5344CB8AC3E}">
        <p14:creationId xmlns:p14="http://schemas.microsoft.com/office/powerpoint/2010/main" val="416011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13F94-6E20-1345-6A54-A49BA71BD5E4}"/>
              </a:ext>
            </a:extLst>
          </p:cNvPr>
          <p:cNvSpPr>
            <a:spLocks noGrp="1"/>
          </p:cNvSpPr>
          <p:nvPr>
            <p:ph type="title"/>
          </p:nvPr>
        </p:nvSpPr>
        <p:spPr>
          <a:xfrm>
            <a:off x="677334" y="213360"/>
            <a:ext cx="8596668" cy="802640"/>
          </a:xfrm>
        </p:spPr>
        <p:txBody>
          <a:bodyPr/>
          <a:lstStyle/>
          <a:p>
            <a:r>
              <a:rPr lang="en-US" dirty="0"/>
              <a:t>User Post I</a:t>
            </a:r>
            <a:endParaRPr lang="en-IN" dirty="0"/>
          </a:p>
        </p:txBody>
      </p:sp>
      <p:sp>
        <p:nvSpPr>
          <p:cNvPr id="7" name="Content Placeholder 6">
            <a:extLst>
              <a:ext uri="{FF2B5EF4-FFF2-40B4-BE49-F238E27FC236}">
                <a16:creationId xmlns:a16="http://schemas.microsoft.com/office/drawing/2014/main" id="{2C6312F8-D2B2-2EDA-0B00-68544CB852F8}"/>
              </a:ext>
            </a:extLst>
          </p:cNvPr>
          <p:cNvSpPr>
            <a:spLocks noGrp="1"/>
          </p:cNvSpPr>
          <p:nvPr>
            <p:ph idx="1"/>
          </p:nvPr>
        </p:nvSpPr>
        <p:spPr/>
        <p:txBody>
          <a:bodyPr/>
          <a:lstStyle/>
          <a:p>
            <a:endParaRPr lang="en-IN"/>
          </a:p>
        </p:txBody>
      </p:sp>
      <p:pic>
        <p:nvPicPr>
          <p:cNvPr id="9" name="Picture 8">
            <a:extLst>
              <a:ext uri="{FF2B5EF4-FFF2-40B4-BE49-F238E27FC236}">
                <a16:creationId xmlns:a16="http://schemas.microsoft.com/office/drawing/2014/main" id="{E6A3C05E-C76C-C4AC-8E49-D56D6B0DB04D}"/>
              </a:ext>
            </a:extLst>
          </p:cNvPr>
          <p:cNvPicPr>
            <a:picLocks noChangeAspect="1"/>
          </p:cNvPicPr>
          <p:nvPr/>
        </p:nvPicPr>
        <p:blipFill>
          <a:blip r:embed="rId2"/>
          <a:stretch>
            <a:fillRect/>
          </a:stretch>
        </p:blipFill>
        <p:spPr>
          <a:xfrm>
            <a:off x="0" y="1198880"/>
            <a:ext cx="12192000" cy="5659120"/>
          </a:xfrm>
          <a:prstGeom prst="rect">
            <a:avLst/>
          </a:prstGeom>
        </p:spPr>
      </p:pic>
    </p:spTree>
    <p:extLst>
      <p:ext uri="{BB962C8B-B14F-4D97-AF65-F5344CB8AC3E}">
        <p14:creationId xmlns:p14="http://schemas.microsoft.com/office/powerpoint/2010/main" val="1834935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BC4A6-576C-48EE-9CFE-98F7E88CC4EC}"/>
              </a:ext>
            </a:extLst>
          </p:cNvPr>
          <p:cNvSpPr>
            <a:spLocks noGrp="1"/>
          </p:cNvSpPr>
          <p:nvPr>
            <p:ph type="title"/>
          </p:nvPr>
        </p:nvSpPr>
        <p:spPr>
          <a:xfrm>
            <a:off x="677334" y="111760"/>
            <a:ext cx="8596668" cy="704878"/>
          </a:xfrm>
        </p:spPr>
        <p:txBody>
          <a:bodyPr/>
          <a:lstStyle/>
          <a:p>
            <a:r>
              <a:rPr lang="en-US" dirty="0"/>
              <a:t>User Post II</a:t>
            </a:r>
            <a:endParaRPr lang="en-IN" dirty="0"/>
          </a:p>
        </p:txBody>
      </p:sp>
      <p:pic>
        <p:nvPicPr>
          <p:cNvPr id="5" name="Content Placeholder 4">
            <a:extLst>
              <a:ext uri="{FF2B5EF4-FFF2-40B4-BE49-F238E27FC236}">
                <a16:creationId xmlns:a16="http://schemas.microsoft.com/office/drawing/2014/main" id="{0A05B725-868C-3D54-7B37-B5E733465375}"/>
              </a:ext>
            </a:extLst>
          </p:cNvPr>
          <p:cNvPicPr>
            <a:picLocks noGrp="1" noChangeAspect="1"/>
          </p:cNvPicPr>
          <p:nvPr>
            <p:ph idx="1"/>
          </p:nvPr>
        </p:nvPicPr>
        <p:blipFill>
          <a:blip r:embed="rId2"/>
          <a:stretch>
            <a:fillRect/>
          </a:stretch>
        </p:blipFill>
        <p:spPr>
          <a:xfrm>
            <a:off x="0" y="816638"/>
            <a:ext cx="12191999" cy="6041362"/>
          </a:xfrm>
        </p:spPr>
      </p:pic>
      <p:pic>
        <p:nvPicPr>
          <p:cNvPr id="7" name="Picture 6">
            <a:extLst>
              <a:ext uri="{FF2B5EF4-FFF2-40B4-BE49-F238E27FC236}">
                <a16:creationId xmlns:a16="http://schemas.microsoft.com/office/drawing/2014/main" id="{F2587645-27D7-63BB-BE52-F10731008EC5}"/>
              </a:ext>
            </a:extLst>
          </p:cNvPr>
          <p:cNvPicPr>
            <a:picLocks noChangeAspect="1"/>
          </p:cNvPicPr>
          <p:nvPr/>
        </p:nvPicPr>
        <p:blipFill>
          <a:blip r:embed="rId3"/>
          <a:stretch>
            <a:fillRect/>
          </a:stretch>
        </p:blipFill>
        <p:spPr>
          <a:xfrm>
            <a:off x="0" y="914400"/>
            <a:ext cx="12192000" cy="5943600"/>
          </a:xfrm>
          <a:prstGeom prst="rect">
            <a:avLst/>
          </a:prstGeom>
        </p:spPr>
      </p:pic>
    </p:spTree>
    <p:extLst>
      <p:ext uri="{BB962C8B-B14F-4D97-AF65-F5344CB8AC3E}">
        <p14:creationId xmlns:p14="http://schemas.microsoft.com/office/powerpoint/2010/main" val="809774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DB554-2175-51FF-3243-79223A5FC6C5}"/>
              </a:ext>
            </a:extLst>
          </p:cNvPr>
          <p:cNvSpPr>
            <a:spLocks noGrp="1"/>
          </p:cNvSpPr>
          <p:nvPr>
            <p:ph type="title"/>
          </p:nvPr>
        </p:nvSpPr>
        <p:spPr>
          <a:xfrm>
            <a:off x="591609" y="273713"/>
            <a:ext cx="8596668" cy="542925"/>
          </a:xfrm>
        </p:spPr>
        <p:txBody>
          <a:bodyPr>
            <a:normAutofit fontScale="90000"/>
          </a:bodyPr>
          <a:lstStyle/>
          <a:p>
            <a:r>
              <a:rPr lang="en-US" dirty="0"/>
              <a:t>User Post III</a:t>
            </a:r>
            <a:endParaRPr lang="en-IN" dirty="0"/>
          </a:p>
        </p:txBody>
      </p:sp>
      <p:pic>
        <p:nvPicPr>
          <p:cNvPr id="5" name="Content Placeholder 4">
            <a:extLst>
              <a:ext uri="{FF2B5EF4-FFF2-40B4-BE49-F238E27FC236}">
                <a16:creationId xmlns:a16="http://schemas.microsoft.com/office/drawing/2014/main" id="{B1A18C0D-8F5F-32A7-0F36-E2FB7B0AA7EE}"/>
              </a:ext>
            </a:extLst>
          </p:cNvPr>
          <p:cNvPicPr>
            <a:picLocks noGrp="1" noChangeAspect="1"/>
          </p:cNvPicPr>
          <p:nvPr>
            <p:ph idx="1"/>
          </p:nvPr>
        </p:nvPicPr>
        <p:blipFill>
          <a:blip r:embed="rId2"/>
          <a:stretch>
            <a:fillRect/>
          </a:stretch>
        </p:blipFill>
        <p:spPr>
          <a:xfrm>
            <a:off x="0" y="952500"/>
            <a:ext cx="12192000" cy="5905500"/>
          </a:xfrm>
        </p:spPr>
      </p:pic>
    </p:spTree>
    <p:extLst>
      <p:ext uri="{BB962C8B-B14F-4D97-AF65-F5344CB8AC3E}">
        <p14:creationId xmlns:p14="http://schemas.microsoft.com/office/powerpoint/2010/main" val="1823660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F8FA2-9539-1B76-51A4-310B22CA4C15}"/>
              </a:ext>
            </a:extLst>
          </p:cNvPr>
          <p:cNvSpPr>
            <a:spLocks noGrp="1"/>
          </p:cNvSpPr>
          <p:nvPr>
            <p:ph type="title"/>
          </p:nvPr>
        </p:nvSpPr>
        <p:spPr>
          <a:xfrm>
            <a:off x="677334" y="243840"/>
            <a:ext cx="8596668" cy="660400"/>
          </a:xfrm>
        </p:spPr>
        <p:txBody>
          <a:bodyPr/>
          <a:lstStyle/>
          <a:p>
            <a:r>
              <a:rPr lang="en-US" dirty="0"/>
              <a:t>Admin Login</a:t>
            </a:r>
            <a:endParaRPr lang="en-IN" dirty="0"/>
          </a:p>
        </p:txBody>
      </p:sp>
      <p:pic>
        <p:nvPicPr>
          <p:cNvPr id="5" name="Content Placeholder 4">
            <a:extLst>
              <a:ext uri="{FF2B5EF4-FFF2-40B4-BE49-F238E27FC236}">
                <a16:creationId xmlns:a16="http://schemas.microsoft.com/office/drawing/2014/main" id="{A8A3FE00-5919-D564-5991-DA9BBAC5D096}"/>
              </a:ext>
            </a:extLst>
          </p:cNvPr>
          <p:cNvPicPr>
            <a:picLocks noGrp="1" noChangeAspect="1"/>
          </p:cNvPicPr>
          <p:nvPr>
            <p:ph idx="1"/>
          </p:nvPr>
        </p:nvPicPr>
        <p:blipFill>
          <a:blip r:embed="rId2"/>
          <a:stretch>
            <a:fillRect/>
          </a:stretch>
        </p:blipFill>
        <p:spPr>
          <a:xfrm>
            <a:off x="0" y="904240"/>
            <a:ext cx="12191999" cy="5953760"/>
          </a:xfrm>
        </p:spPr>
      </p:pic>
    </p:spTree>
    <p:extLst>
      <p:ext uri="{BB962C8B-B14F-4D97-AF65-F5344CB8AC3E}">
        <p14:creationId xmlns:p14="http://schemas.microsoft.com/office/powerpoint/2010/main" val="11289105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4563D-7B33-E84E-9752-03B7E78E1DF3}"/>
              </a:ext>
            </a:extLst>
          </p:cNvPr>
          <p:cNvSpPr>
            <a:spLocks noGrp="1"/>
          </p:cNvSpPr>
          <p:nvPr>
            <p:ph type="title"/>
          </p:nvPr>
        </p:nvSpPr>
        <p:spPr>
          <a:xfrm>
            <a:off x="677334" y="274320"/>
            <a:ext cx="9025466" cy="792480"/>
          </a:xfrm>
        </p:spPr>
        <p:txBody>
          <a:bodyPr/>
          <a:lstStyle/>
          <a:p>
            <a:r>
              <a:rPr lang="en-US" dirty="0"/>
              <a:t>Admin Adoption Requests</a:t>
            </a:r>
            <a:endParaRPr lang="en-IN" dirty="0"/>
          </a:p>
        </p:txBody>
      </p:sp>
      <p:sp>
        <p:nvSpPr>
          <p:cNvPr id="12" name="Content Placeholder 11">
            <a:extLst>
              <a:ext uri="{FF2B5EF4-FFF2-40B4-BE49-F238E27FC236}">
                <a16:creationId xmlns:a16="http://schemas.microsoft.com/office/drawing/2014/main" id="{350567CF-F32D-32C9-584E-B069177B1A39}"/>
              </a:ext>
            </a:extLst>
          </p:cNvPr>
          <p:cNvSpPr>
            <a:spLocks noGrp="1"/>
          </p:cNvSpPr>
          <p:nvPr>
            <p:ph idx="1"/>
          </p:nvPr>
        </p:nvSpPr>
        <p:spPr/>
        <p:txBody>
          <a:bodyPr/>
          <a:lstStyle/>
          <a:p>
            <a:endParaRPr lang="en-IN"/>
          </a:p>
        </p:txBody>
      </p:sp>
      <p:pic>
        <p:nvPicPr>
          <p:cNvPr id="14" name="Picture 13">
            <a:extLst>
              <a:ext uri="{FF2B5EF4-FFF2-40B4-BE49-F238E27FC236}">
                <a16:creationId xmlns:a16="http://schemas.microsoft.com/office/drawing/2014/main" id="{D90C6397-515C-CA46-CCF5-21B6BEAF5299}"/>
              </a:ext>
            </a:extLst>
          </p:cNvPr>
          <p:cNvPicPr>
            <a:picLocks noChangeAspect="1"/>
          </p:cNvPicPr>
          <p:nvPr/>
        </p:nvPicPr>
        <p:blipFill>
          <a:blip r:embed="rId2"/>
          <a:stretch>
            <a:fillRect/>
          </a:stretch>
        </p:blipFill>
        <p:spPr>
          <a:xfrm>
            <a:off x="0" y="995680"/>
            <a:ext cx="12192000" cy="5862320"/>
          </a:xfrm>
          <a:prstGeom prst="rect">
            <a:avLst/>
          </a:prstGeom>
        </p:spPr>
      </p:pic>
    </p:spTree>
    <p:extLst>
      <p:ext uri="{BB962C8B-B14F-4D97-AF65-F5344CB8AC3E}">
        <p14:creationId xmlns:p14="http://schemas.microsoft.com/office/powerpoint/2010/main" val="1803567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6858-A2E3-8866-9501-A0002E3FB4F0}"/>
              </a:ext>
            </a:extLst>
          </p:cNvPr>
          <p:cNvSpPr>
            <a:spLocks noGrp="1"/>
          </p:cNvSpPr>
          <p:nvPr>
            <p:ph type="title"/>
          </p:nvPr>
        </p:nvSpPr>
        <p:spPr/>
        <p:txBody>
          <a:bodyPr/>
          <a:lstStyle/>
          <a:p>
            <a:r>
              <a:rPr lang="en-US" dirty="0"/>
              <a:t>Admin Adoption Requests II </a:t>
            </a:r>
            <a:endParaRPr lang="en-IN" dirty="0"/>
          </a:p>
        </p:txBody>
      </p:sp>
      <p:pic>
        <p:nvPicPr>
          <p:cNvPr id="5" name="Content Placeholder 4">
            <a:extLst>
              <a:ext uri="{FF2B5EF4-FFF2-40B4-BE49-F238E27FC236}">
                <a16:creationId xmlns:a16="http://schemas.microsoft.com/office/drawing/2014/main" id="{3EE9F39D-9543-F316-5121-7AB6AFACC386}"/>
              </a:ext>
            </a:extLst>
          </p:cNvPr>
          <p:cNvPicPr>
            <a:picLocks noGrp="1" noChangeAspect="1"/>
          </p:cNvPicPr>
          <p:nvPr>
            <p:ph idx="1"/>
          </p:nvPr>
        </p:nvPicPr>
        <p:blipFill>
          <a:blip r:embed="rId2"/>
          <a:stretch>
            <a:fillRect/>
          </a:stretch>
        </p:blipFill>
        <p:spPr>
          <a:xfrm>
            <a:off x="0" y="1290320"/>
            <a:ext cx="12191999" cy="5567680"/>
          </a:xfrm>
        </p:spPr>
      </p:pic>
    </p:spTree>
    <p:extLst>
      <p:ext uri="{BB962C8B-B14F-4D97-AF65-F5344CB8AC3E}">
        <p14:creationId xmlns:p14="http://schemas.microsoft.com/office/powerpoint/2010/main" val="717225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67011-498B-7618-4A44-38ED0EB5D6B9}"/>
              </a:ext>
            </a:extLst>
          </p:cNvPr>
          <p:cNvSpPr>
            <a:spLocks noGrp="1"/>
          </p:cNvSpPr>
          <p:nvPr>
            <p:ph type="title"/>
          </p:nvPr>
        </p:nvSpPr>
        <p:spPr/>
        <p:txBody>
          <a:bodyPr/>
          <a:lstStyle/>
          <a:p>
            <a:r>
              <a:rPr lang="en-US" dirty="0"/>
              <a:t>Thank You</a:t>
            </a:r>
            <a:endParaRPr lang="en-IN" dirty="0"/>
          </a:p>
        </p:txBody>
      </p:sp>
      <p:sp>
        <p:nvSpPr>
          <p:cNvPr id="3" name="Content Placeholder 2">
            <a:extLst>
              <a:ext uri="{FF2B5EF4-FFF2-40B4-BE49-F238E27FC236}">
                <a16:creationId xmlns:a16="http://schemas.microsoft.com/office/drawing/2014/main" id="{8AF9CE0D-8944-D68C-0857-16D2B256E736}"/>
              </a:ext>
            </a:extLst>
          </p:cNvPr>
          <p:cNvSpPr>
            <a:spLocks noGrp="1"/>
          </p:cNvSpPr>
          <p:nvPr>
            <p:ph idx="1"/>
          </p:nvPr>
        </p:nvSpPr>
        <p:spPr/>
        <p:txBody>
          <a:bodyPr/>
          <a:lstStyle/>
          <a:p>
            <a:pPr marL="0" indent="0">
              <a:buNone/>
            </a:pPr>
            <a:r>
              <a:rPr lang="en-US" dirty="0"/>
              <a:t>Meena V</a:t>
            </a:r>
          </a:p>
          <a:p>
            <a:pPr marL="0" indent="0">
              <a:buNone/>
            </a:pPr>
            <a:r>
              <a:rPr lang="en-US" dirty="0">
                <a:solidFill>
                  <a:schemeClr val="tx1"/>
                </a:solidFill>
                <a:hlinkClick r:id="rId2">
                  <a:extLst>
                    <a:ext uri="{A12FA001-AC4F-418D-AE19-62706E023703}">
                      <ahyp:hlinkClr xmlns:ahyp="http://schemas.microsoft.com/office/drawing/2018/hyperlinkcolor" val="tx"/>
                    </a:ext>
                  </a:extLst>
                </a:hlinkClick>
              </a:rPr>
              <a:t>meena.v@dedalus.com</a:t>
            </a:r>
            <a:r>
              <a:rPr lang="en-US" dirty="0">
                <a:solidFill>
                  <a:schemeClr val="tx1"/>
                </a:solidFill>
              </a:rPr>
              <a:t>	</a:t>
            </a:r>
          </a:p>
          <a:p>
            <a:endParaRPr lang="en-IN" dirty="0"/>
          </a:p>
        </p:txBody>
      </p:sp>
    </p:spTree>
    <p:extLst>
      <p:ext uri="{BB962C8B-B14F-4D97-AF65-F5344CB8AC3E}">
        <p14:creationId xmlns:p14="http://schemas.microsoft.com/office/powerpoint/2010/main" val="4045096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1C7C2-FBFC-91DA-3D20-FCD88625B5C1}"/>
              </a:ext>
            </a:extLst>
          </p:cNvPr>
          <p:cNvSpPr>
            <a:spLocks noGrp="1"/>
          </p:cNvSpPr>
          <p:nvPr>
            <p:ph type="title"/>
          </p:nvPr>
        </p:nvSpPr>
        <p:spPr/>
        <p:txBody>
          <a:bodyPr/>
          <a:lstStyle/>
          <a:p>
            <a:r>
              <a:rPr lang="en-US" dirty="0"/>
              <a:t>About Project</a:t>
            </a:r>
            <a:endParaRPr lang="en-IN" dirty="0"/>
          </a:p>
        </p:txBody>
      </p:sp>
      <p:sp>
        <p:nvSpPr>
          <p:cNvPr id="3" name="Content Placeholder 2">
            <a:extLst>
              <a:ext uri="{FF2B5EF4-FFF2-40B4-BE49-F238E27FC236}">
                <a16:creationId xmlns:a16="http://schemas.microsoft.com/office/drawing/2014/main" id="{6237CEBF-EF34-5207-B061-B6E5B677D8EE}"/>
              </a:ext>
            </a:extLst>
          </p:cNvPr>
          <p:cNvSpPr>
            <a:spLocks noGrp="1"/>
          </p:cNvSpPr>
          <p:nvPr>
            <p:ph idx="1"/>
          </p:nvPr>
        </p:nvSpPr>
        <p:spPr/>
        <p:txBody>
          <a:bodyPr/>
          <a:lstStyle/>
          <a:p>
            <a:r>
              <a:rPr lang="en-US" dirty="0"/>
              <a:t>Stray to Pet is an animal rescue and animal adopting application. It allows user to view the posts, posted by them also by other users. Gives option to adopt the animals who are available and ready for adoption. Once the adoption request is submitted, should  wait for the Admin side approval. User can also contact us with the information of any animal is suffering nearby and in need of human assistance to survive.</a:t>
            </a:r>
          </a:p>
          <a:p>
            <a:r>
              <a:rPr lang="en-US" dirty="0"/>
              <a:t>User can post their rescue mission and they can view what they have posted</a:t>
            </a:r>
          </a:p>
          <a:p>
            <a:r>
              <a:rPr lang="en-US" dirty="0"/>
              <a:t>Admin panel contains all the adoption requests done by user for animal adoption.</a:t>
            </a:r>
          </a:p>
          <a:p>
            <a:r>
              <a:rPr lang="en-US" dirty="0"/>
              <a:t>Admin can either approve or decline the request after viewing the details</a:t>
            </a:r>
            <a:endParaRPr lang="en-IN" dirty="0"/>
          </a:p>
        </p:txBody>
      </p:sp>
    </p:spTree>
    <p:extLst>
      <p:ext uri="{BB962C8B-B14F-4D97-AF65-F5344CB8AC3E}">
        <p14:creationId xmlns:p14="http://schemas.microsoft.com/office/powerpoint/2010/main" val="4116682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8AEAF-BBE5-BFC0-0691-2A83F4297549}"/>
              </a:ext>
            </a:extLst>
          </p:cNvPr>
          <p:cNvSpPr>
            <a:spLocks noGrp="1"/>
          </p:cNvSpPr>
          <p:nvPr>
            <p:ph type="title"/>
          </p:nvPr>
        </p:nvSpPr>
        <p:spPr/>
        <p:txBody>
          <a:bodyPr/>
          <a:lstStyle/>
          <a:p>
            <a:r>
              <a:rPr lang="en-ZA" sz="3600" dirty="0"/>
              <a:t>Features implemented</a:t>
            </a:r>
            <a:endParaRPr lang="en-IN" dirty="0"/>
          </a:p>
        </p:txBody>
      </p:sp>
      <p:sp>
        <p:nvSpPr>
          <p:cNvPr id="3" name="Content Placeholder 2">
            <a:extLst>
              <a:ext uri="{FF2B5EF4-FFF2-40B4-BE49-F238E27FC236}">
                <a16:creationId xmlns:a16="http://schemas.microsoft.com/office/drawing/2014/main" id="{0567CA3C-A002-960B-6700-49D9E4010F69}"/>
              </a:ext>
            </a:extLst>
          </p:cNvPr>
          <p:cNvSpPr>
            <a:spLocks noGrp="1"/>
          </p:cNvSpPr>
          <p:nvPr>
            <p:ph idx="1"/>
          </p:nvPr>
        </p:nvSpPr>
        <p:spPr/>
        <p:txBody>
          <a:bodyPr/>
          <a:lstStyle/>
          <a:p>
            <a:pPr marL="0" indent="0">
              <a:buNone/>
            </a:pPr>
            <a:r>
              <a:rPr lang="en-US" dirty="0"/>
              <a:t>Following features have been implemented in this app development. </a:t>
            </a:r>
          </a:p>
          <a:p>
            <a:pPr marL="0" indent="0">
              <a:buNone/>
            </a:pPr>
            <a:br>
              <a:rPr lang="en-US" dirty="0"/>
            </a:br>
            <a:r>
              <a:rPr lang="en-US" dirty="0"/>
              <a:t>JSON-Server-Auth</a:t>
            </a:r>
          </a:p>
          <a:p>
            <a:pPr marL="0" indent="0">
              <a:buNone/>
            </a:pPr>
            <a:r>
              <a:rPr lang="en-US" dirty="0"/>
              <a:t>Deletion from </a:t>
            </a:r>
            <a:r>
              <a:rPr lang="en-US" dirty="0" err="1"/>
              <a:t>json</a:t>
            </a:r>
            <a:endParaRPr lang="en-US" dirty="0"/>
          </a:p>
          <a:p>
            <a:pPr marL="0" indent="0">
              <a:buNone/>
            </a:pPr>
            <a:r>
              <a:rPr lang="en-US" dirty="0"/>
              <a:t>nginx</a:t>
            </a:r>
            <a:br>
              <a:rPr lang="en-US" dirty="0"/>
            </a:br>
            <a:r>
              <a:rPr lang="en-US" dirty="0"/>
              <a:t>pipes</a:t>
            </a:r>
            <a:br>
              <a:rPr lang="en-US" dirty="0"/>
            </a:br>
            <a:r>
              <a:rPr lang="en-US" dirty="0"/>
              <a:t>Form handling</a:t>
            </a:r>
            <a:br>
              <a:rPr lang="en-US" dirty="0"/>
            </a:br>
            <a:r>
              <a:rPr lang="en-US" dirty="0"/>
              <a:t>Lazy loading of modules</a:t>
            </a:r>
            <a:br>
              <a:rPr lang="en-US" dirty="0"/>
            </a:br>
            <a:r>
              <a:rPr lang="en-US" dirty="0"/>
              <a:t>Routing, Child routing and params</a:t>
            </a:r>
            <a:br>
              <a:rPr lang="en-US" dirty="0"/>
            </a:br>
            <a:r>
              <a:rPr lang="en-US" dirty="0" err="1"/>
              <a:t>HTTPClient</a:t>
            </a:r>
            <a:r>
              <a:rPr lang="en-US" dirty="0"/>
              <a:t> and Observables</a:t>
            </a:r>
            <a:br>
              <a:rPr lang="en-US" dirty="0"/>
            </a:br>
            <a:r>
              <a:rPr lang="en-US" dirty="0"/>
              <a:t>Angular Material Controls</a:t>
            </a:r>
            <a:br>
              <a:rPr lang="en-US" dirty="0"/>
            </a:br>
            <a:r>
              <a:rPr lang="en-US" dirty="0"/>
              <a:t>Service calls with secure end points (Token based auth)</a:t>
            </a:r>
          </a:p>
          <a:p>
            <a:endParaRPr lang="en-IN" dirty="0"/>
          </a:p>
        </p:txBody>
      </p:sp>
    </p:spTree>
    <p:extLst>
      <p:ext uri="{BB962C8B-B14F-4D97-AF65-F5344CB8AC3E}">
        <p14:creationId xmlns:p14="http://schemas.microsoft.com/office/powerpoint/2010/main" val="2901417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8E1BE-E615-7CFB-D34B-F4CF71386A99}"/>
              </a:ext>
            </a:extLst>
          </p:cNvPr>
          <p:cNvSpPr>
            <a:spLocks noGrp="1"/>
          </p:cNvSpPr>
          <p:nvPr>
            <p:ph type="title"/>
          </p:nvPr>
        </p:nvSpPr>
        <p:spPr>
          <a:xfrm>
            <a:off x="677334" y="262759"/>
            <a:ext cx="8596668" cy="840827"/>
          </a:xfrm>
        </p:spPr>
        <p:txBody>
          <a:bodyPr>
            <a:normAutofit/>
          </a:bodyPr>
          <a:lstStyle/>
          <a:p>
            <a:r>
              <a:rPr lang="en-US" dirty="0"/>
              <a:t>Login Page</a:t>
            </a:r>
            <a:endParaRPr lang="en-IN" dirty="0"/>
          </a:p>
        </p:txBody>
      </p:sp>
      <p:pic>
        <p:nvPicPr>
          <p:cNvPr id="11" name="Content Placeholder 10">
            <a:extLst>
              <a:ext uri="{FF2B5EF4-FFF2-40B4-BE49-F238E27FC236}">
                <a16:creationId xmlns:a16="http://schemas.microsoft.com/office/drawing/2014/main" id="{1DC1B9A0-2AE3-2A1D-846A-218B1688A1B0}"/>
              </a:ext>
            </a:extLst>
          </p:cNvPr>
          <p:cNvPicPr>
            <a:picLocks noGrp="1" noChangeAspect="1"/>
          </p:cNvPicPr>
          <p:nvPr>
            <p:ph idx="1"/>
          </p:nvPr>
        </p:nvPicPr>
        <p:blipFill>
          <a:blip r:embed="rId2"/>
          <a:stretch>
            <a:fillRect/>
          </a:stretch>
        </p:blipFill>
        <p:spPr>
          <a:xfrm>
            <a:off x="0" y="1103313"/>
            <a:ext cx="12191999" cy="5754687"/>
          </a:xfrm>
        </p:spPr>
      </p:pic>
    </p:spTree>
    <p:extLst>
      <p:ext uri="{BB962C8B-B14F-4D97-AF65-F5344CB8AC3E}">
        <p14:creationId xmlns:p14="http://schemas.microsoft.com/office/powerpoint/2010/main" val="26365586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A222B-EBC7-FEA9-AC4C-F41E6CB7D189}"/>
              </a:ext>
            </a:extLst>
          </p:cNvPr>
          <p:cNvSpPr>
            <a:spLocks noGrp="1"/>
          </p:cNvSpPr>
          <p:nvPr>
            <p:ph type="title"/>
          </p:nvPr>
        </p:nvSpPr>
        <p:spPr>
          <a:xfrm>
            <a:off x="677334" y="284480"/>
            <a:ext cx="8596668" cy="680720"/>
          </a:xfrm>
        </p:spPr>
        <p:txBody>
          <a:bodyPr/>
          <a:lstStyle/>
          <a:p>
            <a:r>
              <a:rPr lang="en-US" dirty="0"/>
              <a:t>Validation</a:t>
            </a:r>
            <a:endParaRPr lang="en-IN" dirty="0"/>
          </a:p>
        </p:txBody>
      </p:sp>
      <p:pic>
        <p:nvPicPr>
          <p:cNvPr id="5" name="Content Placeholder 4">
            <a:extLst>
              <a:ext uri="{FF2B5EF4-FFF2-40B4-BE49-F238E27FC236}">
                <a16:creationId xmlns:a16="http://schemas.microsoft.com/office/drawing/2014/main" id="{812D6D42-B73B-2F44-D008-018674C34497}"/>
              </a:ext>
            </a:extLst>
          </p:cNvPr>
          <p:cNvPicPr>
            <a:picLocks noGrp="1" noChangeAspect="1"/>
          </p:cNvPicPr>
          <p:nvPr>
            <p:ph idx="1"/>
          </p:nvPr>
        </p:nvPicPr>
        <p:blipFill>
          <a:blip r:embed="rId2"/>
          <a:stretch>
            <a:fillRect/>
          </a:stretch>
        </p:blipFill>
        <p:spPr>
          <a:xfrm>
            <a:off x="-274320" y="1087438"/>
            <a:ext cx="12466320" cy="5770562"/>
          </a:xfrm>
        </p:spPr>
      </p:pic>
    </p:spTree>
    <p:extLst>
      <p:ext uri="{BB962C8B-B14F-4D97-AF65-F5344CB8AC3E}">
        <p14:creationId xmlns:p14="http://schemas.microsoft.com/office/powerpoint/2010/main" val="1748545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6B3ED-DF49-0018-5F4E-A1F15D53E668}"/>
              </a:ext>
            </a:extLst>
          </p:cNvPr>
          <p:cNvSpPr>
            <a:spLocks noGrp="1"/>
          </p:cNvSpPr>
          <p:nvPr>
            <p:ph type="title"/>
          </p:nvPr>
        </p:nvSpPr>
        <p:spPr>
          <a:xfrm>
            <a:off x="596054" y="156238"/>
            <a:ext cx="8596668" cy="788642"/>
          </a:xfrm>
        </p:spPr>
        <p:txBody>
          <a:bodyPr/>
          <a:lstStyle/>
          <a:p>
            <a:r>
              <a:rPr lang="en-US" dirty="0"/>
              <a:t>Validation II</a:t>
            </a:r>
            <a:endParaRPr lang="en-IN" dirty="0"/>
          </a:p>
        </p:txBody>
      </p:sp>
      <p:pic>
        <p:nvPicPr>
          <p:cNvPr id="5" name="Content Placeholder 4">
            <a:extLst>
              <a:ext uri="{FF2B5EF4-FFF2-40B4-BE49-F238E27FC236}">
                <a16:creationId xmlns:a16="http://schemas.microsoft.com/office/drawing/2014/main" id="{2EB2D1F5-D946-B6F4-15FD-D06F58F67D3C}"/>
              </a:ext>
            </a:extLst>
          </p:cNvPr>
          <p:cNvPicPr>
            <a:picLocks noGrp="1" noChangeAspect="1"/>
          </p:cNvPicPr>
          <p:nvPr>
            <p:ph idx="1"/>
          </p:nvPr>
        </p:nvPicPr>
        <p:blipFill>
          <a:blip r:embed="rId2"/>
          <a:stretch>
            <a:fillRect/>
          </a:stretch>
        </p:blipFill>
        <p:spPr>
          <a:xfrm>
            <a:off x="0" y="812800"/>
            <a:ext cx="12191999" cy="6045200"/>
          </a:xfrm>
        </p:spPr>
      </p:pic>
    </p:spTree>
    <p:extLst>
      <p:ext uri="{BB962C8B-B14F-4D97-AF65-F5344CB8AC3E}">
        <p14:creationId xmlns:p14="http://schemas.microsoft.com/office/powerpoint/2010/main" val="3109367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CF89D-D135-BEBF-2AE6-0559B25656E1}"/>
              </a:ext>
            </a:extLst>
          </p:cNvPr>
          <p:cNvSpPr>
            <a:spLocks noGrp="1"/>
          </p:cNvSpPr>
          <p:nvPr>
            <p:ph type="title"/>
          </p:nvPr>
        </p:nvSpPr>
        <p:spPr>
          <a:xfrm>
            <a:off x="677334" y="114300"/>
            <a:ext cx="8596668" cy="702338"/>
          </a:xfrm>
        </p:spPr>
        <p:txBody>
          <a:bodyPr/>
          <a:lstStyle/>
          <a:p>
            <a:r>
              <a:rPr lang="en-US" dirty="0"/>
              <a:t>Registration Validation</a:t>
            </a:r>
            <a:endParaRPr lang="en-IN" dirty="0"/>
          </a:p>
        </p:txBody>
      </p:sp>
      <p:pic>
        <p:nvPicPr>
          <p:cNvPr id="5" name="Content Placeholder 4">
            <a:extLst>
              <a:ext uri="{FF2B5EF4-FFF2-40B4-BE49-F238E27FC236}">
                <a16:creationId xmlns:a16="http://schemas.microsoft.com/office/drawing/2014/main" id="{0B42B118-466B-880A-12D3-70B766A353B3}"/>
              </a:ext>
            </a:extLst>
          </p:cNvPr>
          <p:cNvPicPr>
            <a:picLocks noGrp="1" noChangeAspect="1"/>
          </p:cNvPicPr>
          <p:nvPr>
            <p:ph idx="1"/>
          </p:nvPr>
        </p:nvPicPr>
        <p:blipFill>
          <a:blip r:embed="rId2"/>
          <a:stretch>
            <a:fillRect/>
          </a:stretch>
        </p:blipFill>
        <p:spPr>
          <a:xfrm>
            <a:off x="0" y="815975"/>
            <a:ext cx="12191999" cy="6042025"/>
          </a:xfrm>
        </p:spPr>
      </p:pic>
    </p:spTree>
    <p:extLst>
      <p:ext uri="{BB962C8B-B14F-4D97-AF65-F5344CB8AC3E}">
        <p14:creationId xmlns:p14="http://schemas.microsoft.com/office/powerpoint/2010/main" val="3236719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248FF-6428-96F9-11E7-209C4B579F50}"/>
              </a:ext>
            </a:extLst>
          </p:cNvPr>
          <p:cNvSpPr>
            <a:spLocks noGrp="1"/>
          </p:cNvSpPr>
          <p:nvPr>
            <p:ph type="title"/>
          </p:nvPr>
        </p:nvSpPr>
        <p:spPr>
          <a:xfrm>
            <a:off x="596054" y="156238"/>
            <a:ext cx="8596668" cy="660400"/>
          </a:xfrm>
        </p:spPr>
        <p:txBody>
          <a:bodyPr/>
          <a:lstStyle/>
          <a:p>
            <a:r>
              <a:rPr lang="en-US" dirty="0"/>
              <a:t>User Home Page</a:t>
            </a:r>
            <a:endParaRPr lang="en-IN" dirty="0"/>
          </a:p>
        </p:txBody>
      </p:sp>
      <p:pic>
        <p:nvPicPr>
          <p:cNvPr id="5" name="Content Placeholder 4">
            <a:extLst>
              <a:ext uri="{FF2B5EF4-FFF2-40B4-BE49-F238E27FC236}">
                <a16:creationId xmlns:a16="http://schemas.microsoft.com/office/drawing/2014/main" id="{D61F9275-28DB-7708-E6B0-23ADCA16B2A5}"/>
              </a:ext>
            </a:extLst>
          </p:cNvPr>
          <p:cNvPicPr>
            <a:picLocks noGrp="1" noChangeAspect="1"/>
          </p:cNvPicPr>
          <p:nvPr>
            <p:ph idx="1"/>
          </p:nvPr>
        </p:nvPicPr>
        <p:blipFill>
          <a:blip r:embed="rId2"/>
          <a:stretch>
            <a:fillRect/>
          </a:stretch>
        </p:blipFill>
        <p:spPr>
          <a:xfrm>
            <a:off x="0" y="944563"/>
            <a:ext cx="12192000" cy="5913437"/>
          </a:xfrm>
        </p:spPr>
      </p:pic>
    </p:spTree>
    <p:extLst>
      <p:ext uri="{BB962C8B-B14F-4D97-AF65-F5344CB8AC3E}">
        <p14:creationId xmlns:p14="http://schemas.microsoft.com/office/powerpoint/2010/main" val="2729281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248CF-58A4-D3EB-C9D8-2BD5816BC9F5}"/>
              </a:ext>
            </a:extLst>
          </p:cNvPr>
          <p:cNvSpPr>
            <a:spLocks noGrp="1"/>
          </p:cNvSpPr>
          <p:nvPr>
            <p:ph type="title"/>
          </p:nvPr>
        </p:nvSpPr>
        <p:spPr>
          <a:xfrm>
            <a:off x="535094" y="156238"/>
            <a:ext cx="8596668" cy="660400"/>
          </a:xfrm>
        </p:spPr>
        <p:txBody>
          <a:bodyPr/>
          <a:lstStyle/>
          <a:p>
            <a:r>
              <a:rPr lang="en-US" dirty="0"/>
              <a:t>User Home Page II</a:t>
            </a:r>
            <a:endParaRPr lang="en-IN" dirty="0"/>
          </a:p>
        </p:txBody>
      </p:sp>
      <p:pic>
        <p:nvPicPr>
          <p:cNvPr id="5" name="Content Placeholder 4">
            <a:extLst>
              <a:ext uri="{FF2B5EF4-FFF2-40B4-BE49-F238E27FC236}">
                <a16:creationId xmlns:a16="http://schemas.microsoft.com/office/drawing/2014/main" id="{43122B03-BED5-2024-3DCF-729A7B97EB13}"/>
              </a:ext>
            </a:extLst>
          </p:cNvPr>
          <p:cNvPicPr>
            <a:picLocks noGrp="1" noChangeAspect="1"/>
          </p:cNvPicPr>
          <p:nvPr>
            <p:ph idx="1"/>
          </p:nvPr>
        </p:nvPicPr>
        <p:blipFill>
          <a:blip r:embed="rId2"/>
          <a:stretch>
            <a:fillRect/>
          </a:stretch>
        </p:blipFill>
        <p:spPr>
          <a:xfrm>
            <a:off x="0" y="924560"/>
            <a:ext cx="12283439" cy="5933440"/>
          </a:xfrm>
        </p:spPr>
      </p:pic>
    </p:spTree>
    <p:extLst>
      <p:ext uri="{BB962C8B-B14F-4D97-AF65-F5344CB8AC3E}">
        <p14:creationId xmlns:p14="http://schemas.microsoft.com/office/powerpoint/2010/main" val="76650176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0</TotalTime>
  <Words>235</Words>
  <Application>Microsoft Office PowerPoint</Application>
  <PresentationFormat>Widescreen</PresentationFormat>
  <Paragraphs>30</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Trebuchet MS</vt:lpstr>
      <vt:lpstr>Wingdings 3</vt:lpstr>
      <vt:lpstr>Facet</vt:lpstr>
      <vt:lpstr>Stray To Pet</vt:lpstr>
      <vt:lpstr>About Project</vt:lpstr>
      <vt:lpstr>Features implemented</vt:lpstr>
      <vt:lpstr>Login Page</vt:lpstr>
      <vt:lpstr>Validation</vt:lpstr>
      <vt:lpstr>Validation II</vt:lpstr>
      <vt:lpstr>Registration Validation</vt:lpstr>
      <vt:lpstr>User Home Page</vt:lpstr>
      <vt:lpstr>User Home Page II</vt:lpstr>
      <vt:lpstr>User Adoption I</vt:lpstr>
      <vt:lpstr>User Adoption II</vt:lpstr>
      <vt:lpstr>User Adoption III</vt:lpstr>
      <vt:lpstr>User Post I</vt:lpstr>
      <vt:lpstr>User Post II</vt:lpstr>
      <vt:lpstr>User Post III</vt:lpstr>
      <vt:lpstr>Admin Login</vt:lpstr>
      <vt:lpstr>Admin Adoption Requests</vt:lpstr>
      <vt:lpstr>Admin Adoption Requests II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Stray To Pet</dc:title>
  <dc:creator>Meena V</dc:creator>
  <cp:lastModifiedBy>Meena V</cp:lastModifiedBy>
  <cp:revision>2</cp:revision>
  <dcterms:created xsi:type="dcterms:W3CDTF">2023-07-04T17:56:51Z</dcterms:created>
  <dcterms:modified xsi:type="dcterms:W3CDTF">2023-07-04T18:50:44Z</dcterms:modified>
</cp:coreProperties>
</file>

<file path=docProps/thumbnail.jpeg>
</file>